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0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jOQy8v9XA8lRB3W6uVn73Rh0kz9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90" name="Google Shape;9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3999" y="2523410"/>
            <a:ext cx="9144000" cy="1410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ID" sz="2400" dirty="0">
                <a:latin typeface="Arial"/>
                <a:ea typeface="Arial"/>
                <a:cs typeface="Arial"/>
                <a:sym typeface="Arial"/>
              </a:rPr>
              <a:t>Fundamental Geo-Workshop</a:t>
            </a:r>
            <a:br>
              <a:rPr lang="en-ID" sz="40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ID" sz="3200" b="1" dirty="0" err="1">
                <a:latin typeface="Arial"/>
                <a:ea typeface="Arial"/>
                <a:cs typeface="Arial"/>
                <a:sym typeface="Arial"/>
              </a:rPr>
              <a:t>Pemetaan</a:t>
            </a:r>
            <a:r>
              <a:rPr lang="en-ID" sz="3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3200" b="1" dirty="0" err="1">
                <a:latin typeface="Arial"/>
                <a:ea typeface="Arial"/>
                <a:cs typeface="Arial"/>
                <a:sym typeface="Arial"/>
              </a:rPr>
              <a:t>Risiko</a:t>
            </a:r>
            <a:r>
              <a:rPr lang="en-ID" sz="3200" b="1" dirty="0">
                <a:latin typeface="Arial"/>
                <a:ea typeface="Arial"/>
                <a:cs typeface="Arial"/>
                <a:sym typeface="Arial"/>
              </a:rPr>
              <a:t> dan </a:t>
            </a:r>
            <a:r>
              <a:rPr lang="en-ID" sz="3200" b="1" dirty="0" err="1">
                <a:latin typeface="Arial"/>
                <a:ea typeface="Arial"/>
                <a:cs typeface="Arial"/>
                <a:sym typeface="Arial"/>
              </a:rPr>
              <a:t>Kerawanan</a:t>
            </a:r>
            <a:r>
              <a:rPr lang="en-ID" sz="3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3200" b="1" dirty="0" err="1">
                <a:latin typeface="Arial"/>
                <a:ea typeface="Arial"/>
                <a:cs typeface="Arial"/>
                <a:sym typeface="Arial"/>
              </a:rPr>
              <a:t>Banjir</a:t>
            </a:r>
            <a:r>
              <a:rPr lang="en-ID" sz="3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3200" b="1" dirty="0" err="1">
                <a:latin typeface="Arial"/>
                <a:ea typeface="Arial"/>
                <a:cs typeface="Arial"/>
                <a:sym typeface="Arial"/>
              </a:rPr>
              <a:t>Menggunakan</a:t>
            </a:r>
            <a:r>
              <a:rPr lang="en-ID" sz="3200" b="1" dirty="0">
                <a:latin typeface="Arial"/>
                <a:ea typeface="Arial"/>
                <a:cs typeface="Arial"/>
                <a:sym typeface="Arial"/>
              </a:rPr>
              <a:t> QGIS</a:t>
            </a:r>
            <a:endParaRPr sz="4000" b="1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35674" y="744712"/>
            <a:ext cx="2120651" cy="707017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523999" y="5122963"/>
            <a:ext cx="9144000" cy="2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D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Disusun</a:t>
            </a:r>
            <a:r>
              <a:rPr lang="en-ID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1400" b="1" i="0" u="none" strike="noStrike" cap="none" dirty="0">
                <a:latin typeface="Arial"/>
                <a:ea typeface="Arial"/>
                <a:cs typeface="Arial"/>
                <a:sym typeface="Arial"/>
              </a:rPr>
              <a:t>Azhari Al </a:t>
            </a:r>
            <a:r>
              <a:rPr lang="en-ID" sz="1400" b="1" i="0" u="none" strike="noStrike" cap="none" dirty="0" err="1">
                <a:latin typeface="Arial"/>
                <a:ea typeface="Arial"/>
                <a:cs typeface="Arial"/>
                <a:sym typeface="Arial"/>
              </a:rPr>
              <a:t>Kautsa</a:t>
            </a:r>
            <a:r>
              <a:rPr lang="en-ID" b="1" dirty="0" err="1"/>
              <a:t>r,S.Geo</a:t>
            </a:r>
            <a:r>
              <a:rPr lang="en-ID" b="1" dirty="0"/>
              <a:t>.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94;p3">
            <a:extLst>
              <a:ext uri="{FF2B5EF4-FFF2-40B4-BE49-F238E27FC236}">
                <a16:creationId xmlns:a16="http://schemas.microsoft.com/office/drawing/2014/main" id="{89D5C502-0CDE-402E-BAA6-09BBC578C26A}"/>
              </a:ext>
            </a:extLst>
          </p:cNvPr>
          <p:cNvSpPr/>
          <p:nvPr/>
        </p:nvSpPr>
        <p:spPr>
          <a:xfrm>
            <a:off x="0" y="6611779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geosains.id@ecobestari.com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| HP: </a:t>
            </a:r>
            <a:r>
              <a:rPr lang="en-ID" sz="800" u="sng" dirty="0">
                <a:solidFill>
                  <a:srgbClr val="757070"/>
                </a:solidFill>
              </a:rPr>
              <a:t>+62 851-2108-1035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53161" y="82874"/>
            <a:ext cx="1070492" cy="3568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3" name="Google Shape;93;p3"/>
          <p:cNvCxnSpPr/>
          <p:nvPr/>
        </p:nvCxnSpPr>
        <p:spPr>
          <a:xfrm>
            <a:off x="457200" y="10049510"/>
            <a:ext cx="667512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4" name="Google Shape;94;p3"/>
          <p:cNvSpPr/>
          <p:nvPr/>
        </p:nvSpPr>
        <p:spPr>
          <a:xfrm>
            <a:off x="0" y="6611779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geosains.id@ecobestari.com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| HP: </a:t>
            </a:r>
            <a:r>
              <a:rPr lang="en-ID" sz="800" u="sng" dirty="0">
                <a:solidFill>
                  <a:srgbClr val="757070"/>
                </a:solidFill>
              </a:rPr>
              <a:t>+62 851-2108-1035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68347" y="118684"/>
            <a:ext cx="5660700" cy="5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76BE"/>
              </a:buClr>
              <a:buSzPts val="1600"/>
              <a:buFont typeface="Arial"/>
              <a:buNone/>
            </a:pPr>
            <a:r>
              <a:rPr lang="en-ID" sz="1600" b="1" dirty="0">
                <a:solidFill>
                  <a:srgbClr val="0A76BE"/>
                </a:solidFill>
                <a:latin typeface="Arial"/>
                <a:ea typeface="Arial"/>
                <a:cs typeface="Arial"/>
                <a:sym typeface="Arial"/>
              </a:rPr>
              <a:t>PEMETAAN RISIKO DAN KERAWANAN BANJIR MENGGUNAKAN QGIS</a:t>
            </a:r>
            <a:endParaRPr sz="1600" b="1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3"/>
          <p:cNvSpPr txBox="1"/>
          <p:nvPr/>
        </p:nvSpPr>
        <p:spPr>
          <a:xfrm>
            <a:off x="4419302" y="678575"/>
            <a:ext cx="3353400" cy="85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None/>
            </a:pPr>
            <a:r>
              <a:rPr lang="en-US" sz="1500" b="1" dirty="0" err="1"/>
              <a:t>Pemetaan</a:t>
            </a:r>
            <a:r>
              <a:rPr lang="en-US" sz="1500" b="1" dirty="0"/>
              <a:t> </a:t>
            </a:r>
            <a:r>
              <a:rPr lang="en-US" sz="1500" b="1" dirty="0" err="1"/>
              <a:t>Risiko</a:t>
            </a:r>
            <a:r>
              <a:rPr lang="en-US" sz="1500" b="1" dirty="0"/>
              <a:t> dan </a:t>
            </a:r>
            <a:r>
              <a:rPr lang="en-US" sz="1500" b="1" dirty="0" err="1"/>
              <a:t>Kerawanan</a:t>
            </a:r>
            <a:r>
              <a:rPr lang="en-US" sz="1500" b="1" dirty="0"/>
              <a:t> </a:t>
            </a:r>
            <a:r>
              <a:rPr lang="en-US" sz="1500" b="1" dirty="0" err="1"/>
              <a:t>Banjir</a:t>
            </a:r>
            <a:endParaRPr sz="1700" b="1" dirty="0"/>
          </a:p>
        </p:txBody>
      </p:sp>
      <p:sp>
        <p:nvSpPr>
          <p:cNvPr id="99" name="Google Shape;99;p3"/>
          <p:cNvSpPr txBox="1"/>
          <p:nvPr/>
        </p:nvSpPr>
        <p:spPr>
          <a:xfrm>
            <a:off x="4837279" y="1412082"/>
            <a:ext cx="5660700" cy="946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en-ID" b="1" dirty="0"/>
              <a:t>Parameter :</a:t>
            </a:r>
          </a:p>
          <a:p>
            <a:pPr marL="0" lvl="0" indent="0" algn="ctr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en-ID" dirty="0"/>
              <a:t>Curah </a:t>
            </a:r>
            <a:r>
              <a:rPr lang="en-ID" dirty="0" err="1"/>
              <a:t>hujan</a:t>
            </a:r>
            <a:r>
              <a:rPr lang="en-ID" dirty="0"/>
              <a:t> dan </a:t>
            </a:r>
            <a:r>
              <a:rPr lang="en-ID" dirty="0" err="1"/>
              <a:t>Tutupan</a:t>
            </a:r>
            <a:r>
              <a:rPr lang="en-ID" dirty="0"/>
              <a:t>/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lahan</a:t>
            </a:r>
            <a:endParaRPr lang="en-ID" dirty="0"/>
          </a:p>
        </p:txBody>
      </p:sp>
      <p:sp>
        <p:nvSpPr>
          <p:cNvPr id="100" name="Google Shape;100;p3"/>
          <p:cNvSpPr txBox="1"/>
          <p:nvPr/>
        </p:nvSpPr>
        <p:spPr>
          <a:xfrm>
            <a:off x="978085" y="1663547"/>
            <a:ext cx="3353400" cy="1920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en-ID" b="1" dirty="0" err="1"/>
              <a:t>Banjir</a:t>
            </a:r>
            <a:r>
              <a:rPr lang="en-ID" b="1" dirty="0"/>
              <a:t> :</a:t>
            </a:r>
          </a:p>
          <a:p>
            <a:pPr marL="0" lvl="0" indent="0" algn="ctr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endParaRPr b="1" dirty="0"/>
          </a:p>
          <a:p>
            <a:pPr marL="0" lvl="0" indent="0" algn="just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None/>
            </a:pP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 SNI 2015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banjir</a:t>
            </a:r>
            <a:r>
              <a:rPr lang="en-US" dirty="0"/>
              <a:t> </a:t>
            </a:r>
            <a:r>
              <a:rPr lang="en-US" dirty="0" err="1"/>
              <a:t>perkotaan</a:t>
            </a:r>
            <a:r>
              <a:rPr lang="en-US" dirty="0"/>
              <a:t>/</a:t>
            </a:r>
            <a:r>
              <a:rPr lang="en-US" dirty="0" err="1"/>
              <a:t>bantaran</a:t>
            </a:r>
            <a:r>
              <a:rPr lang="en-US" dirty="0"/>
              <a:t> Sungai.</a:t>
            </a:r>
            <a:endParaRPr dirty="0"/>
          </a:p>
        </p:txBody>
      </p:sp>
      <p:sp>
        <p:nvSpPr>
          <p:cNvPr id="2" name="Google Shape;99;p3">
            <a:extLst>
              <a:ext uri="{FF2B5EF4-FFF2-40B4-BE49-F238E27FC236}">
                <a16:creationId xmlns:a16="http://schemas.microsoft.com/office/drawing/2014/main" id="{7542A482-FE0A-3698-3195-580E2151EF06}"/>
              </a:ext>
            </a:extLst>
          </p:cNvPr>
          <p:cNvSpPr txBox="1"/>
          <p:nvPr/>
        </p:nvSpPr>
        <p:spPr>
          <a:xfrm>
            <a:off x="2112002" y="3452991"/>
            <a:ext cx="5660700" cy="946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en-ID" b="1" dirty="0"/>
              <a:t>Fitur (</a:t>
            </a:r>
            <a:r>
              <a:rPr lang="en-ID" b="1" i="1" dirty="0"/>
              <a:t>Plugin</a:t>
            </a:r>
            <a:r>
              <a:rPr lang="en-ID" b="1" dirty="0"/>
              <a:t>) di QGIS :</a:t>
            </a:r>
          </a:p>
          <a:p>
            <a:pPr marL="0" lvl="0" indent="0" algn="ctr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en-ID" b="1" dirty="0"/>
              <a:t>SWAT</a:t>
            </a:r>
            <a:endParaRPr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>
            <a:spLocks noGrp="1"/>
          </p:cNvSpPr>
          <p:nvPr>
            <p:ph type="ctrTitle"/>
          </p:nvPr>
        </p:nvSpPr>
        <p:spPr>
          <a:xfrm>
            <a:off x="1524000" y="2861210"/>
            <a:ext cx="9144000" cy="1135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ID" sz="3600" b="1">
                <a:latin typeface="Arial"/>
                <a:ea typeface="Arial"/>
                <a:cs typeface="Arial"/>
                <a:sym typeface="Arial"/>
              </a:rPr>
              <a:t>TERIMAKASIH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51655" y="622476"/>
            <a:ext cx="2088690" cy="6963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94;p3">
            <a:extLst>
              <a:ext uri="{FF2B5EF4-FFF2-40B4-BE49-F238E27FC236}">
                <a16:creationId xmlns:a16="http://schemas.microsoft.com/office/drawing/2014/main" id="{6E7BF2FD-D829-4D03-9C69-7309FF104315}"/>
              </a:ext>
            </a:extLst>
          </p:cNvPr>
          <p:cNvSpPr/>
          <p:nvPr/>
        </p:nvSpPr>
        <p:spPr>
          <a:xfrm>
            <a:off x="0" y="6611779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geosains.id@ecobestari.com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| HP: </a:t>
            </a:r>
            <a:r>
              <a:rPr lang="en-ID" sz="800" u="sng" dirty="0">
                <a:solidFill>
                  <a:srgbClr val="757070"/>
                </a:solidFill>
              </a:rPr>
              <a:t>+62 851-2108-1035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175</Words>
  <Application>Microsoft Office PowerPoint</Application>
  <PresentationFormat>Widescreen</PresentationFormat>
  <Paragraphs>15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Fundamental Geo-Workshop Pemetaan Risiko dan Kerawanan Banjir Menggunakan QGIS</vt:lpstr>
      <vt:lpstr>PEMETAAN RISIKO DAN KERAWANAN BANJIR MENGGUNAKAN QGIS</vt:lpstr>
      <vt:lpstr>TERIMAKASIH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Pemodelan Spasial Pemodelan Spasial dan Pengantar Software R Studio </dc:title>
  <dc:creator>Pandu Setya Budi</dc:creator>
  <cp:lastModifiedBy>Azhari Al Kautsar</cp:lastModifiedBy>
  <cp:revision>6</cp:revision>
  <dcterms:created xsi:type="dcterms:W3CDTF">2024-03-23T09:36:14Z</dcterms:created>
  <dcterms:modified xsi:type="dcterms:W3CDTF">2025-04-30T01:59:56Z</dcterms:modified>
</cp:coreProperties>
</file>