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OQy8v9XA8lRB3W6uVn73Rh0kz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3999" y="2523410"/>
            <a:ext cx="9144000" cy="1410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ID" sz="2400" dirty="0">
                <a:latin typeface="Arial"/>
                <a:ea typeface="Arial"/>
                <a:cs typeface="Arial"/>
                <a:sym typeface="Arial"/>
              </a:rPr>
              <a:t>Fundamental Geocoding dan Big Data</a:t>
            </a:r>
            <a:br>
              <a:rPr lang="en-ID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ID" sz="4000" b="1" dirty="0">
                <a:latin typeface="Arial"/>
                <a:ea typeface="Arial"/>
                <a:cs typeface="Arial"/>
                <a:sym typeface="Arial"/>
              </a:rPr>
              <a:t>Istilah Geocoding dan Big Data di Software R Studio</a:t>
            </a:r>
            <a:br>
              <a:rPr lang="en-ID" sz="4000" b="1" dirty="0">
                <a:latin typeface="Arial"/>
                <a:ea typeface="Arial"/>
                <a:cs typeface="Arial"/>
                <a:sym typeface="Arial"/>
              </a:rPr>
            </a:br>
            <a:endParaRPr sz="4000" b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35674" y="744712"/>
            <a:ext cx="2120651" cy="7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523999" y="5122963"/>
            <a:ext cx="91440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D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Disusun</a:t>
            </a:r>
            <a:r>
              <a:rPr lang="en-ID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1400" b="1" i="0" u="none" strike="noStrike" cap="none" dirty="0">
                <a:latin typeface="Arial"/>
                <a:ea typeface="Arial"/>
                <a:cs typeface="Arial"/>
                <a:sym typeface="Arial"/>
              </a:rPr>
              <a:t>Azhari Al </a:t>
            </a:r>
            <a:r>
              <a:rPr lang="en-ID" sz="1400" b="1" i="0" u="none" strike="noStrike" cap="none" dirty="0" err="1">
                <a:latin typeface="Arial"/>
                <a:ea typeface="Arial"/>
                <a:cs typeface="Arial"/>
                <a:sym typeface="Arial"/>
              </a:rPr>
              <a:t>Kautsa</a:t>
            </a:r>
            <a:r>
              <a:rPr lang="en-ID" b="1" dirty="0" err="1"/>
              <a:t>r,S.Geo</a:t>
            </a:r>
            <a:r>
              <a:rPr lang="en-ID" b="1" dirty="0"/>
              <a:t>.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4;p3">
            <a:extLst>
              <a:ext uri="{FF2B5EF4-FFF2-40B4-BE49-F238E27FC236}">
                <a16:creationId xmlns:a16="http://schemas.microsoft.com/office/drawing/2014/main" id="{89D5C502-0CDE-402E-BAA6-09BBC578C26A}"/>
              </a:ext>
            </a:extLst>
          </p:cNvPr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3161" y="82874"/>
            <a:ext cx="1070492" cy="3568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p3"/>
          <p:cNvCxnSpPr/>
          <p:nvPr/>
        </p:nvCxnSpPr>
        <p:spPr>
          <a:xfrm>
            <a:off x="457200" y="10049510"/>
            <a:ext cx="667512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3"/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68347" y="118684"/>
            <a:ext cx="5660700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76BE"/>
              </a:buClr>
              <a:buSzPts val="1600"/>
              <a:buFont typeface="Arial"/>
              <a:buNone/>
            </a:pPr>
            <a:r>
              <a:rPr lang="en-US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EOCODING DAN BIG DATA  DALAM ANALISIS</a:t>
            </a:r>
            <a:b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DALAM ANALISIS SPASIAL</a:t>
            </a:r>
            <a:endParaRPr sz="16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4419302" y="678575"/>
            <a:ext cx="3353400" cy="58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sz="1500" b="1" dirty="0"/>
              <a:t>Geocoding dan Big Data</a:t>
            </a:r>
            <a:endParaRPr sz="17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B3B4E8-E770-EB77-3F80-B02916B6F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41861"/>
              </p:ext>
            </p:extLst>
          </p:nvPr>
        </p:nvGraphicFramePr>
        <p:xfrm>
          <a:off x="1934029" y="2139421"/>
          <a:ext cx="8127999" cy="2865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2406524495"/>
                    </a:ext>
                  </a:extLst>
                </a:gridCol>
                <a:gridCol w="4631266">
                  <a:extLst>
                    <a:ext uri="{9D8B030D-6E8A-4147-A177-3AD203B41FA5}">
                      <a16:colId xmlns:a16="http://schemas.microsoft.com/office/drawing/2014/main" val="41528955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444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Instalasi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Package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Memuat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Package </a:t>
                      </a:r>
                      <a:r>
                        <a:rPr lang="en-US" i="0" dirty="0"/>
                        <a:t>(</a:t>
                      </a:r>
                      <a:r>
                        <a:rPr lang="en-US" i="1" dirty="0"/>
                        <a:t>Library</a:t>
                      </a:r>
                      <a:r>
                        <a:rPr lang="en-US" i="0" dirty="0"/>
                        <a:t>)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948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install.packages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("sf")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	library(sf)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86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0" u="none" strike="noStrike" cap="none" baseline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install.packages</a:t>
                      </a:r>
                      <a:r>
                        <a:rPr lang="en-US" sz="1800" b="0" i="0" u="none" strike="noStrike" cap="none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(“ggplot2”)	</a:t>
                      </a:r>
                      <a:endParaRPr lang="en-ID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library(ggplot2)	</a:t>
                      </a:r>
                    </a:p>
                    <a:p>
                      <a:pPr algn="ctr"/>
                      <a:endParaRPr lang="en-ID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309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install.packages</a:t>
                      </a: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(“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dplyr</a:t>
                      </a: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”)</a:t>
                      </a:r>
                      <a:endParaRPr lang="en-ID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library(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dplyr</a:t>
                      </a: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ID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41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install.packages</a:t>
                      </a:r>
                      <a:r>
                        <a:rPr lang="en-US" sz="1800" dirty="0"/>
                        <a:t>(“</a:t>
                      </a:r>
                      <a:r>
                        <a:rPr lang="en-US" sz="1800" dirty="0" err="1"/>
                        <a:t>tidyr</a:t>
                      </a:r>
                      <a:r>
                        <a:rPr lang="en-US" sz="1800" dirty="0"/>
                        <a:t>”)</a:t>
                      </a:r>
                      <a:endParaRPr lang="en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library(</a:t>
                      </a:r>
                      <a:r>
                        <a:rPr lang="en-US" sz="1800" dirty="0" err="1"/>
                        <a:t>tidyr</a:t>
                      </a:r>
                      <a:r>
                        <a:rPr lang="en-US" sz="1800" dirty="0"/>
                        <a:t>)</a:t>
                      </a:r>
                      <a:endParaRPr lang="en-ID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570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install.packages</a:t>
                      </a:r>
                      <a:r>
                        <a:rPr lang="en-US" sz="1800" dirty="0"/>
                        <a:t>(“</a:t>
                      </a:r>
                      <a:r>
                        <a:rPr lang="en-US" sz="1800" dirty="0" err="1"/>
                        <a:t>tmap</a:t>
                      </a:r>
                      <a:r>
                        <a:rPr lang="en-US" sz="1800" dirty="0"/>
                        <a:t>”)</a:t>
                      </a:r>
                      <a:endParaRPr lang="en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library(</a:t>
                      </a:r>
                      <a:r>
                        <a:rPr lang="en-US" sz="1800" dirty="0" err="1"/>
                        <a:t>tmap</a:t>
                      </a:r>
                      <a:r>
                        <a:rPr lang="en-US" sz="1800" dirty="0"/>
                        <a:t>)</a:t>
                      </a:r>
                      <a:endParaRPr lang="en-ID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80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install.packages</a:t>
                      </a:r>
                      <a:r>
                        <a:rPr lang="en-US" sz="1800" dirty="0"/>
                        <a:t>(“</a:t>
                      </a:r>
                      <a:r>
                        <a:rPr lang="en-US" sz="1800" dirty="0" err="1"/>
                        <a:t>ggmap</a:t>
                      </a:r>
                      <a:r>
                        <a:rPr lang="en-US" sz="1800" dirty="0"/>
                        <a:t>”)</a:t>
                      </a:r>
                      <a:endParaRPr lang="en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library(</a:t>
                      </a:r>
                      <a:r>
                        <a:rPr lang="en-US" sz="1800" dirty="0" err="1"/>
                        <a:t>ggmap</a:t>
                      </a:r>
                      <a:r>
                        <a:rPr lang="en-US" sz="1800" dirty="0"/>
                        <a:t>)</a:t>
                      </a:r>
                      <a:endParaRPr lang="en-ID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120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ctrTitle"/>
          </p:nvPr>
        </p:nvSpPr>
        <p:spPr>
          <a:xfrm>
            <a:off x="1524000" y="2861210"/>
            <a:ext cx="9144000" cy="1135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ID" sz="3600" b="1">
                <a:latin typeface="Arial"/>
                <a:ea typeface="Arial"/>
                <a:cs typeface="Arial"/>
                <a:sym typeface="Arial"/>
              </a:rPr>
              <a:t>TERIMAKASIH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1655" y="622476"/>
            <a:ext cx="2088690" cy="6963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4;p3">
            <a:extLst>
              <a:ext uri="{FF2B5EF4-FFF2-40B4-BE49-F238E27FC236}">
                <a16:creationId xmlns:a16="http://schemas.microsoft.com/office/drawing/2014/main" id="{6E7BF2FD-D829-4D03-9C69-7309FF104315}"/>
              </a:ext>
            </a:extLst>
          </p:cNvPr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230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Fundamental Geocoding dan Big Data Istilah Geocoding dan Big Data di Software R Studio </vt:lpstr>
      <vt:lpstr>GEOCODING DAN BIG DATA  DALAM ANALISIS DALAM ANALISIS SPASIAL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Pemodelan Spasial Pemodelan Spasial dan Pengantar Software R Studio </dc:title>
  <dc:creator>Pandu Setya Budi</dc:creator>
  <cp:lastModifiedBy>Azhari Al Kautsar</cp:lastModifiedBy>
  <cp:revision>8</cp:revision>
  <dcterms:created xsi:type="dcterms:W3CDTF">2024-03-23T09:36:14Z</dcterms:created>
  <dcterms:modified xsi:type="dcterms:W3CDTF">2025-03-26T03:47:08Z</dcterms:modified>
</cp:coreProperties>
</file>