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jOQy8v9XA8lRB3W6uVn73Rh0kz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f360dec5ac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9" name="Google Shape;119;g2f360dec5a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a.me/+628512102944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earthquake.usgs.gov/earthquakes/search/" TargetMode="External"/><Relationship Id="rId4" Type="http://schemas.openxmlformats.org/officeDocument/2006/relationships/hyperlink" Target="https://wa.me/+628512102944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a.me/+628512102944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a.me/+628512102944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a.me/+628512102944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3999" y="2523410"/>
            <a:ext cx="9144000" cy="1410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ID" sz="32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Data SHP </a:t>
            </a:r>
            <a:r>
              <a:rPr lang="en-ID" sz="32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Untuk</a:t>
            </a:r>
            <a:r>
              <a:rPr lang="en-ID" sz="32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32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Pemetaan</a:t>
            </a:r>
            <a:r>
              <a:rPr lang="en-ID" sz="32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32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Sebaran</a:t>
            </a:r>
            <a:r>
              <a:rPr lang="en-ID" sz="32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32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Gempa</a:t>
            </a:r>
            <a:r>
              <a:rPr lang="en-ID" sz="32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32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Bumi</a:t>
            </a:r>
            <a:r>
              <a:rPr lang="en-ID" sz="32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Indonesia </a:t>
            </a:r>
            <a:r>
              <a:rPr lang="en-ID" sz="3200" b="1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Tahun</a:t>
            </a:r>
            <a:r>
              <a:rPr lang="en-ID" sz="3200" b="1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2020 - 2025 </a:t>
            </a:r>
            <a:endParaRPr sz="4000" b="1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35674" y="744712"/>
            <a:ext cx="2120651" cy="707017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0" y="6611126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 oleh </a:t>
            </a:r>
            <a:r>
              <a:rPr lang="en-ID" sz="800" b="1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Geosains Institut. 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 ditemukan kesalahan informasi dalam dokumen ini, harap menghubungi kami melalui email: </a:t>
            </a:r>
            <a:r>
              <a:rPr lang="en-ID" sz="800" b="0" i="0" u="sng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ngi.geosains@gmail.com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| HP: </a:t>
            </a:r>
            <a:r>
              <a:rPr lang="en-ID" sz="800" b="0" i="0" u="sng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+62 851-2102-9441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(Whatsapp).</a:t>
            </a:r>
            <a:endParaRPr sz="800" b="0" i="0" u="none" strike="noStrike" cap="none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523999" y="5122963"/>
            <a:ext cx="9144000" cy="29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D" sz="1400" b="0" i="0" u="none" strike="noStrike" cap="none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Disusun</a:t>
            </a:r>
            <a:r>
              <a:rPr lang="en-ID" sz="1400" b="0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oleh </a:t>
            </a:r>
            <a:r>
              <a:rPr lang="en-ID" sz="1400" b="1" i="0" u="none" strike="noStrike" cap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Syabrina</a:t>
            </a:r>
            <a:r>
              <a:rPr lang="en-ID" sz="1400" b="1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1400" b="1" i="0" u="none" strike="noStrike" cap="non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Meizal</a:t>
            </a:r>
            <a:r>
              <a:rPr lang="en-ID" sz="1400" b="1" i="0" u="none" strike="noStrike" cap="non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Putri</a:t>
            </a:r>
            <a:endParaRPr sz="1400" b="1" i="0" u="none" strike="noStrike" cap="non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53161" y="82874"/>
            <a:ext cx="1070492" cy="3568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" name="Google Shape;93;p3"/>
          <p:cNvCxnSpPr/>
          <p:nvPr/>
        </p:nvCxnSpPr>
        <p:spPr>
          <a:xfrm>
            <a:off x="457200" y="10049510"/>
            <a:ext cx="667512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4" name="Google Shape;94;p3"/>
          <p:cNvSpPr/>
          <p:nvPr/>
        </p:nvSpPr>
        <p:spPr>
          <a:xfrm>
            <a:off x="0" y="6611779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 oleh </a:t>
            </a:r>
            <a:r>
              <a:rPr lang="en-ID" sz="800" b="1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Geosains Institut. 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 ditemukan kesalahan informasi dalam dokumen ini, harap menghubungi kami melalui email: </a:t>
            </a:r>
            <a:r>
              <a:rPr lang="en-ID" sz="800" b="0" i="0" u="sng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ngi.geosains@gmail.com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| HP: </a:t>
            </a:r>
            <a:r>
              <a:rPr lang="en-ID" sz="800" b="0" i="0" u="sng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+62 851-2102-9441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(Whatsapp).</a:t>
            </a:r>
            <a:endParaRPr sz="800" b="0" i="0" u="none" strike="noStrike" cap="none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"/>
          <p:cNvSpPr/>
          <p:nvPr/>
        </p:nvSpPr>
        <p:spPr>
          <a:xfrm>
            <a:off x="0" y="6611126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 oleh </a:t>
            </a:r>
            <a:r>
              <a:rPr lang="en-ID" sz="800" b="1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Geosains Institut. 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 ditemukan kesalahan informasi dalam dokumen ini, harap menghubungi kami melalui email: </a:t>
            </a:r>
            <a:r>
              <a:rPr lang="en-ID" sz="800" b="0" i="0" u="sng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ngi.geosains@gmail.com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| HP: </a:t>
            </a:r>
            <a:r>
              <a:rPr lang="en-ID" sz="800" b="0" i="0" u="sng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+62 851-2102-9441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(Whatsapp).</a:t>
            </a:r>
            <a:endParaRPr sz="800" b="0" i="0" u="none" strike="noStrike" cap="none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-2" y="0"/>
            <a:ext cx="7132321" cy="5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76BE"/>
              </a:buClr>
              <a:buSzPts val="1600"/>
              <a:buFont typeface="Arial"/>
              <a:buNone/>
            </a:pPr>
            <a:r>
              <a:rPr lang="en-ID" sz="1800" b="1" dirty="0">
                <a:solidFill>
                  <a:srgbClr val="0A76BE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Data </a:t>
            </a:r>
            <a:r>
              <a:rPr lang="en-ID" sz="1800" b="1" dirty="0">
                <a:solidFill>
                  <a:srgbClr val="FFC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SHP </a:t>
            </a:r>
            <a:r>
              <a:rPr lang="en-ID" sz="1800" b="1" dirty="0" err="1">
                <a:solidFill>
                  <a:srgbClr val="FFC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Untuk</a:t>
            </a:r>
            <a:r>
              <a:rPr lang="en-ID" sz="1800" b="1" dirty="0">
                <a:solidFill>
                  <a:srgbClr val="FFC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1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Pemetaan</a:t>
            </a:r>
            <a:r>
              <a:rPr lang="en-ID" sz="1800" b="1" dirty="0">
                <a:solidFill>
                  <a:srgbClr val="0A76BE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1800" b="1" dirty="0" err="1">
                <a:solidFill>
                  <a:srgbClr val="0A76BE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Sebaran</a:t>
            </a:r>
            <a:r>
              <a:rPr lang="en-ID" sz="1800" b="1" dirty="0">
                <a:solidFill>
                  <a:srgbClr val="0A76BE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1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Gempa</a:t>
            </a:r>
            <a:r>
              <a:rPr lang="en-ID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1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Bumi</a:t>
            </a:r>
            <a:r>
              <a:rPr lang="en-ID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Indonesia</a:t>
            </a:r>
            <a:r>
              <a:rPr lang="en-ID" sz="1800" b="1" dirty="0">
                <a:solidFill>
                  <a:srgbClr val="0A76BE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1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Tahun</a:t>
            </a:r>
            <a:r>
              <a:rPr lang="en-ID" sz="1800" b="1" dirty="0">
                <a:solidFill>
                  <a:srgbClr val="7030A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2020 - 2025 </a:t>
            </a:r>
          </a:p>
        </p:txBody>
      </p:sp>
      <p:sp>
        <p:nvSpPr>
          <p:cNvPr id="97" name="Google Shape;97;p3"/>
          <p:cNvSpPr txBox="1"/>
          <p:nvPr/>
        </p:nvSpPr>
        <p:spPr>
          <a:xfrm>
            <a:off x="946890" y="930875"/>
            <a:ext cx="3555950" cy="641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SzPts val="1100"/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USGS</a:t>
            </a:r>
          </a:p>
        </p:txBody>
      </p:sp>
      <p:sp>
        <p:nvSpPr>
          <p:cNvPr id="100" name="Google Shape;100;p3"/>
          <p:cNvSpPr txBox="1"/>
          <p:nvPr/>
        </p:nvSpPr>
        <p:spPr>
          <a:xfrm>
            <a:off x="1004035" y="1632391"/>
            <a:ext cx="5457607" cy="2800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SzPts val="110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United States Geological Survey (USGS)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Amerika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bertugas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geologi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hidrologi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pemetaan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Salah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USGS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USGS Earthquake Hazards Program,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menyediakan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real-time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dunia. USGS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mengumpulkan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jaringan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seismometer global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menyediakannya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format,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CSV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KML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perangkat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pemetaan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ArcGIS.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USGS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https://earthquake.usgs.gov/earthquakes/search/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A165BC-6F0A-416D-BBCD-619E57E123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246" y="1070995"/>
            <a:ext cx="4439265" cy="24958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DD45B4-9A79-4FFC-B413-FA4634EB33F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107" t="3193" r="3976" b="9145"/>
          <a:stretch/>
        </p:blipFill>
        <p:spPr>
          <a:xfrm>
            <a:off x="6902246" y="3850775"/>
            <a:ext cx="4469480" cy="23454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78A173F-45BD-44B3-B26D-3949A277966A}"/>
              </a:ext>
            </a:extLst>
          </p:cNvPr>
          <p:cNvSpPr txBox="1"/>
          <p:nvPr/>
        </p:nvSpPr>
        <p:spPr>
          <a:xfrm>
            <a:off x="946890" y="4530192"/>
            <a:ext cx="3706761" cy="1992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Keterangan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latitude &amp; longitude →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lokasi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gempa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depth →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kedalaman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gempa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(km)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 →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magnitudo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gempa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→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lokasi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gempa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→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kejadian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53161" y="82874"/>
            <a:ext cx="1070492" cy="3568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8" name="Google Shape;108;p4"/>
          <p:cNvCxnSpPr/>
          <p:nvPr/>
        </p:nvCxnSpPr>
        <p:spPr>
          <a:xfrm>
            <a:off x="457200" y="10049510"/>
            <a:ext cx="667512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9" name="Google Shape;109;p4"/>
          <p:cNvSpPr/>
          <p:nvPr/>
        </p:nvSpPr>
        <p:spPr>
          <a:xfrm>
            <a:off x="0" y="6611779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 oleh </a:t>
            </a:r>
            <a:r>
              <a:rPr lang="en-ID" sz="800" b="1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Geosains Institut. 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 ditemukan kesalahan informasi dalam dokumen ini, harap menghubungi kami melalui email: </a:t>
            </a:r>
            <a:r>
              <a:rPr lang="en-ID" sz="800" b="0" i="0" u="sng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ngi.geosains@gmail.com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| HP: </a:t>
            </a:r>
            <a:r>
              <a:rPr lang="en-ID" sz="800" b="0" i="0" u="sng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+62 851-2102-9441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(Whatsapp).</a:t>
            </a:r>
            <a:endParaRPr sz="800" b="0" i="0" u="none" strike="noStrike" cap="none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4"/>
          <p:cNvSpPr/>
          <p:nvPr/>
        </p:nvSpPr>
        <p:spPr>
          <a:xfrm>
            <a:off x="0" y="6611126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 oleh </a:t>
            </a:r>
            <a:r>
              <a:rPr lang="en-ID" sz="800" b="1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Geosains Institut. 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 ditemukan kesalahan informasi dalam dokumen ini, harap menghubungi kami melalui email: </a:t>
            </a:r>
            <a:r>
              <a:rPr lang="en-ID" sz="800" b="0" i="0" u="sng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ngi.geosains@gmail.com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| HP: </a:t>
            </a:r>
            <a:r>
              <a:rPr lang="en-ID" sz="800" b="0" i="0" u="sng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+62 851-2102-9441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(Whatsapp).</a:t>
            </a:r>
            <a:endParaRPr sz="800" b="0" i="0" u="none" strike="noStrike" cap="none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4"/>
          <p:cNvSpPr txBox="1"/>
          <p:nvPr/>
        </p:nvSpPr>
        <p:spPr>
          <a:xfrm>
            <a:off x="739728" y="782496"/>
            <a:ext cx="4613936" cy="6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SzPts val="1100"/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SHP Batas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Provinsi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Google Shape;114;p4"/>
          <p:cNvSpPr txBox="1"/>
          <p:nvPr/>
        </p:nvSpPr>
        <p:spPr>
          <a:xfrm>
            <a:off x="739728" y="1621467"/>
            <a:ext cx="5592900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just" rtl="0">
              <a:lnSpc>
                <a:spcPct val="150000"/>
              </a:lnSpc>
              <a:buSzPts val="1100"/>
              <a:buNone/>
            </a:pP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SHP (Shapefile)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batas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provinsi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format data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spasial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merepresentasikan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batas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administratif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provinsi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Indonesia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geografis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(GIS). Format SHP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dikembangkan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Esri dan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pemetaan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geospasial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 rtl="0">
              <a:lnSpc>
                <a:spcPct val="150000"/>
              </a:lnSpc>
              <a:buSzPts val="1100"/>
              <a:buNone/>
            </a:pP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SHP Batas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Provinsi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Indonesia,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lvl="0" indent="-285750" algn="just" rtl="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</a:pP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Badan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Geospasial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(BIG) →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Penyedia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geospasial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Indonesia.</a:t>
            </a:r>
          </a:p>
          <a:p>
            <a:pPr marL="285750" lvl="0" indent="-285750" algn="just" rtl="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</a:pP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OpenStreetMap (OSM) → Data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komunitas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diakses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bebas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 rtl="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</a:pP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USGS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Natural Earth →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Menyediakan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peta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administratif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global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Indonesia.</a:t>
            </a:r>
          </a:p>
        </p:txBody>
      </p:sp>
      <p:sp>
        <p:nvSpPr>
          <p:cNvPr id="15" name="Google Shape;96;p3">
            <a:extLst>
              <a:ext uri="{FF2B5EF4-FFF2-40B4-BE49-F238E27FC236}">
                <a16:creationId xmlns:a16="http://schemas.microsoft.com/office/drawing/2014/main" id="{67188421-205A-477F-95C8-113AFA1CCA3B}"/>
              </a:ext>
            </a:extLst>
          </p:cNvPr>
          <p:cNvSpPr txBox="1">
            <a:spLocks/>
          </p:cNvSpPr>
          <p:nvPr/>
        </p:nvSpPr>
        <p:spPr>
          <a:xfrm>
            <a:off x="-2" y="0"/>
            <a:ext cx="7132321" cy="5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A76BE"/>
              </a:buClr>
              <a:buSzPts val="1600"/>
              <a:buFont typeface="Arial"/>
              <a:buNone/>
            </a:pPr>
            <a:r>
              <a:rPr lang="en-ID" sz="1800" b="1">
                <a:solidFill>
                  <a:srgbClr val="0A76BE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Data </a:t>
            </a:r>
            <a:r>
              <a:rPr lang="en-ID" sz="1800" b="1">
                <a:solidFill>
                  <a:srgbClr val="FFC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SHP Untuk </a:t>
            </a:r>
            <a:r>
              <a:rPr lang="en-ID" sz="1800" b="1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Pemetaan</a:t>
            </a:r>
            <a:r>
              <a:rPr lang="en-ID" sz="1800" b="1">
                <a:solidFill>
                  <a:srgbClr val="0A76BE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Sebaran </a:t>
            </a:r>
            <a:r>
              <a:rPr lang="en-ID" sz="18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Gempa Bumi </a:t>
            </a:r>
            <a:r>
              <a:rPr lang="en-ID" sz="18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Indonesia</a:t>
            </a:r>
            <a:r>
              <a:rPr lang="en-ID" sz="1800" b="1">
                <a:solidFill>
                  <a:srgbClr val="0A76BE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1800" b="1">
                <a:solidFill>
                  <a:srgbClr val="7030A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Tahun 2020 - 2025 </a:t>
            </a:r>
            <a:endParaRPr lang="en-ID" sz="1800" b="1" dirty="0">
              <a:solidFill>
                <a:srgbClr val="7030A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93D550-DC76-45A7-BB8B-DA4B2DC73BE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6391" r="32500" b="15444"/>
          <a:stretch/>
        </p:blipFill>
        <p:spPr>
          <a:xfrm>
            <a:off x="6540829" y="769666"/>
            <a:ext cx="5463535" cy="35570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C6BBC43-8EFC-48AF-94EA-43501840926C}"/>
              </a:ext>
            </a:extLst>
          </p:cNvPr>
          <p:cNvSpPr/>
          <p:nvPr/>
        </p:nvSpPr>
        <p:spPr>
          <a:xfrm>
            <a:off x="7132319" y="2066525"/>
            <a:ext cx="4319953" cy="522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2f360dec5ac_0_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53161" y="82874"/>
            <a:ext cx="1070494" cy="3568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2" name="Google Shape;122;g2f360dec5ac_0_24"/>
          <p:cNvCxnSpPr/>
          <p:nvPr/>
        </p:nvCxnSpPr>
        <p:spPr>
          <a:xfrm>
            <a:off x="457200" y="10049510"/>
            <a:ext cx="6675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3" name="Google Shape;123;g2f360dec5ac_0_24"/>
          <p:cNvSpPr/>
          <p:nvPr/>
        </p:nvSpPr>
        <p:spPr>
          <a:xfrm>
            <a:off x="0" y="6611779"/>
            <a:ext cx="121920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 oleh </a:t>
            </a:r>
            <a:r>
              <a:rPr lang="en-ID" sz="800" b="1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Geosains Institut. 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 ditemukan kesalahan informasi dalam dokumen ini, harap menghubungi kami melalui email: </a:t>
            </a:r>
            <a:r>
              <a:rPr lang="en-ID" sz="800" b="0" i="0" u="sng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ngi.geosains@gmail.com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| HP: </a:t>
            </a:r>
            <a:r>
              <a:rPr lang="en-ID" sz="800" b="0" i="0" u="sng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+62 851-2102-9441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(Whatsapp).</a:t>
            </a:r>
            <a:endParaRPr sz="800" b="0" i="0" u="none" strike="noStrike" cap="none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2f360dec5ac_0_24"/>
          <p:cNvSpPr/>
          <p:nvPr/>
        </p:nvSpPr>
        <p:spPr>
          <a:xfrm>
            <a:off x="0" y="6611126"/>
            <a:ext cx="121920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 oleh </a:t>
            </a:r>
            <a:r>
              <a:rPr lang="en-ID" sz="800" b="1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Geosains Institut. 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 ditemukan kesalahan informasi dalam dokumen ini, harap menghubungi kami melalui email: </a:t>
            </a:r>
            <a:r>
              <a:rPr lang="en-ID" sz="800" b="0" i="0" u="sng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ngi.geosains@gmail.com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| HP: </a:t>
            </a:r>
            <a:r>
              <a:rPr lang="en-ID" sz="800" b="0" i="0" u="sng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+62 851-2102-9441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(Whatsapp).</a:t>
            </a:r>
            <a:endParaRPr sz="800" b="0" i="0" u="none" strike="noStrike" cap="none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2f360dec5ac_0_24"/>
          <p:cNvSpPr txBox="1"/>
          <p:nvPr/>
        </p:nvSpPr>
        <p:spPr>
          <a:xfrm>
            <a:off x="810862" y="1168672"/>
            <a:ext cx="3854543" cy="641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SzPts val="1100"/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Patahan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</a:t>
            </a:r>
          </a:p>
        </p:txBody>
      </p:sp>
      <p:sp>
        <p:nvSpPr>
          <p:cNvPr id="13" name="Google Shape;126;g2f360dec5ac_0_24">
            <a:extLst>
              <a:ext uri="{FF2B5EF4-FFF2-40B4-BE49-F238E27FC236}">
                <a16:creationId xmlns:a16="http://schemas.microsoft.com/office/drawing/2014/main" id="{0B631A03-0B15-4130-8A16-3BD4F5814FC4}"/>
              </a:ext>
            </a:extLst>
          </p:cNvPr>
          <p:cNvSpPr txBox="1"/>
          <p:nvPr/>
        </p:nvSpPr>
        <p:spPr>
          <a:xfrm>
            <a:off x="810862" y="1734026"/>
            <a:ext cx="5117990" cy="226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400"/>
              </a:spcBef>
              <a:spcAft>
                <a:spcPts val="400"/>
              </a:spcAft>
              <a:buSzPts val="1100"/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Patahan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zona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pergerakan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tektonik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berkala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berpotensi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pelepasan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pergerakan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lempeng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tektonik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pemetaan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sangat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menganalisis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zona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rawan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merencanakan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mitigasi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bencana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Google Shape;96;p3">
            <a:extLst>
              <a:ext uri="{FF2B5EF4-FFF2-40B4-BE49-F238E27FC236}">
                <a16:creationId xmlns:a16="http://schemas.microsoft.com/office/drawing/2014/main" id="{9F7EC01B-71BE-4813-9E1F-7719F81EC8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2" y="0"/>
            <a:ext cx="7132321" cy="5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76BE"/>
              </a:buClr>
              <a:buSzPts val="1600"/>
              <a:buFont typeface="Arial"/>
              <a:buNone/>
            </a:pPr>
            <a:r>
              <a:rPr lang="en-ID" sz="1800" b="1" dirty="0">
                <a:solidFill>
                  <a:srgbClr val="0A76BE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Data </a:t>
            </a:r>
            <a:r>
              <a:rPr lang="en-ID" sz="1800" b="1" dirty="0">
                <a:solidFill>
                  <a:srgbClr val="FFC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SHP </a:t>
            </a:r>
            <a:r>
              <a:rPr lang="en-ID" sz="1800" b="1" dirty="0" err="1">
                <a:solidFill>
                  <a:srgbClr val="FFC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Untuk</a:t>
            </a:r>
            <a:r>
              <a:rPr lang="en-ID" sz="1800" b="1" dirty="0">
                <a:solidFill>
                  <a:srgbClr val="FFC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1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Pemetaan</a:t>
            </a:r>
            <a:r>
              <a:rPr lang="en-ID" sz="1800" b="1" dirty="0">
                <a:solidFill>
                  <a:srgbClr val="0A76BE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1800" b="1" dirty="0" err="1">
                <a:solidFill>
                  <a:srgbClr val="0A76BE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Sebaran</a:t>
            </a:r>
            <a:r>
              <a:rPr lang="en-ID" sz="1800" b="1" dirty="0">
                <a:solidFill>
                  <a:srgbClr val="0A76BE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1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Gempa</a:t>
            </a:r>
            <a:r>
              <a:rPr lang="en-ID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1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Bumi</a:t>
            </a:r>
            <a:r>
              <a:rPr lang="en-ID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Indonesia</a:t>
            </a:r>
            <a:r>
              <a:rPr lang="en-ID" sz="1800" b="1" dirty="0">
                <a:solidFill>
                  <a:srgbClr val="0A76BE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ID" sz="1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Tahun</a:t>
            </a:r>
            <a:r>
              <a:rPr lang="en-ID" sz="1800" b="1" dirty="0">
                <a:solidFill>
                  <a:srgbClr val="7030A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2020 - 2025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7CB3E3-29BA-474F-8B35-C5CB92EA6CDA}"/>
              </a:ext>
            </a:extLst>
          </p:cNvPr>
          <p:cNvSpPr txBox="1"/>
          <p:nvPr/>
        </p:nvSpPr>
        <p:spPr>
          <a:xfrm>
            <a:off x="6263150" y="1950409"/>
            <a:ext cx="5791082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SzPts val="1100"/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lvl="0" indent="-285750" algn="just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SzPts val="1100"/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Geospasial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(BIG) → Peta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geologi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SzPts val="1100"/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Meteorologi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Klimatologi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Geofisika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(BMKG) → Data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seismik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SzPts val="1100"/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United States Geological Survey (USGS) → Data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global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Indonesia.</a:t>
            </a:r>
          </a:p>
          <a:p>
            <a:pPr marL="285750" lvl="0" indent="-285750" algn="just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SzPts val="1100"/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Earthquake Model (GEM) Foundation → Database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dunia.</a:t>
            </a:r>
          </a:p>
          <a:p>
            <a:pPr marL="285750" lvl="0" indent="-285750" algn="just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SzPts val="1100"/>
              <a:buFont typeface="Wingdings" panose="05000000000000000000" pitchFamily="2" charset="2"/>
              <a:buChar char="Ø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akademik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geologi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terbaru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Indonesia.</a:t>
            </a:r>
          </a:p>
          <a:p>
            <a:endParaRPr lang="en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ctrTitle"/>
          </p:nvPr>
        </p:nvSpPr>
        <p:spPr>
          <a:xfrm>
            <a:off x="1524000" y="2861210"/>
            <a:ext cx="9144000" cy="1135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ID" sz="3600" b="1">
                <a:latin typeface="Arial"/>
                <a:ea typeface="Arial"/>
                <a:cs typeface="Arial"/>
                <a:sym typeface="Arial"/>
              </a:rPr>
              <a:t>TERIMAKASIH</a:t>
            </a:r>
            <a:endParaRPr sz="3600" b="1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51655" y="622476"/>
            <a:ext cx="2088690" cy="69636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5"/>
          <p:cNvSpPr/>
          <p:nvPr/>
        </p:nvSpPr>
        <p:spPr>
          <a:xfrm>
            <a:off x="0" y="6611126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 oleh </a:t>
            </a:r>
            <a:r>
              <a:rPr lang="en-ID" sz="800" b="1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Geosains Institut. 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 ditemukan kesalahan informasi dalam dokumen ini, harap menghubungi kami melalui email: </a:t>
            </a:r>
            <a:r>
              <a:rPr lang="en-ID" sz="800" b="0" i="0" u="sng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ngi.geosains@gmail.com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| HP: </a:t>
            </a:r>
            <a:r>
              <a:rPr lang="en-ID" sz="800" b="0" i="0" u="sng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+62 851-2102-9441</a:t>
            </a:r>
            <a:r>
              <a:rPr lang="en-ID" sz="8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(Whatsapp).</a:t>
            </a:r>
            <a:endParaRPr sz="800" b="0" i="0" u="none" strike="noStrike" cap="none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696</Words>
  <Application>Microsoft Office PowerPoint</Application>
  <PresentationFormat>Widescreen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Office Theme</vt:lpstr>
      <vt:lpstr>Data SHP Untuk Pemetaan Sebaran Gempa Bumi Indonesia Tahun 2020 - 2025 </vt:lpstr>
      <vt:lpstr>Data SHP Untuk Pemetaan Sebaran Gempa Bumi Indonesia Tahun 2020 - 2025 </vt:lpstr>
      <vt:lpstr>PowerPoint Presentation</vt:lpstr>
      <vt:lpstr>Data SHP Untuk Pemetaan Sebaran Gempa Bumi Indonesia Tahun 2020 - 2025 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IDENTIFIKASI SEBARAN BENCANA GEMPA BUMI</dc:title>
  <dc:creator>Pandu Setya Budi</dc:creator>
  <cp:lastModifiedBy>Lenovo</cp:lastModifiedBy>
  <cp:revision>18</cp:revision>
  <dcterms:created xsi:type="dcterms:W3CDTF">2024-03-23T09:36:14Z</dcterms:created>
  <dcterms:modified xsi:type="dcterms:W3CDTF">2025-02-27T12:37:40Z</dcterms:modified>
</cp:coreProperties>
</file>